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0" r:id="rId5"/>
    <p:sldId id="257" r:id="rId6"/>
    <p:sldId id="258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30" d="100"/>
          <a:sy n="30" d="100"/>
        </p:scale>
        <p:origin x="1690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34AC1-1A3A-B717-08F9-9BA6401BA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893A22-1F45-C2C6-2E8E-D20B38F669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4FB21-ADA7-8CA5-5A0E-1F6030025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279A9-EE06-4E11-2357-8733AC07F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BB98F-D78B-514B-3C90-55FC2C285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177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51347-C956-17F8-8479-F837B656D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ACBA5-2D00-4692-F415-DBBEB198F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262A8-D4B7-5D33-6E44-76F16EFE5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0DFFC-44A3-C935-62B2-A3AD0018F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8F75B-43AA-2F8D-9EE1-7F19C6D19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65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621EB0-B35B-9282-662A-85CD61D5DF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6DB55C-A6EB-619E-12E7-D4947F0A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AC066-FCC7-2C4D-E654-7A3FE0291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19D59-816C-61DA-ACD7-4A5D43998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1CA91-F502-2331-523C-D4DB498D8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310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011DB-9804-B403-4D42-6D9AFCE74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1779C-E009-AFED-54B7-42AC1EB31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C04C9-E4C6-7D55-DF3E-15B60F2B3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51619-5ADC-B60A-4D98-C6CC9B925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E9-0556-45B2-694E-54317FA53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248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2684C-4C35-C100-7AC0-0C37C7728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596ED6-6B8F-D1AF-52A1-ED3AABDC2F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A6F2B-B2CC-2EB3-0754-42771E6E4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66D5E-9CDA-AE4C-FCDD-4DBB903C4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8E772-A67D-0262-5039-20CE218C4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75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5004D-2409-B991-7844-1AA438A99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91A6D-DDF8-C5CC-33C6-88156B9102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33C51D-32A2-18CF-3090-5CBABB99C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97252D-293E-11FB-AB2C-B7C90B6E0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0944EA-4C00-F6E5-4725-55E47980E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5C1BA3-EE7A-26BC-BCC1-051D29A90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940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A6A37-5C11-650A-6E1A-1A042E4A7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0C086-B616-2BE6-EAB7-52FA8D60F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0EC61A-8D2E-BD4E-48D9-9B2077EC6A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E77B3C-26D7-3D1B-CE3D-7787967EED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E8BB01-E2A2-E979-CDDF-F1A299C385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35C7B6-3A7A-F5CB-2798-F0C99DABE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0FC305-0C42-AE4A-8BDE-D95BE965E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5EFE9D-6555-821E-8DCB-307D1A51A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770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9A491-1F62-ED9B-903E-6E19B3CC3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716D90-2324-4B1F-1B97-0B0F248BF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68B3A1-7798-1108-19A5-745EF5B0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844157-213A-442A-325E-724014229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90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9EFE73-F844-2D6B-9F72-474988540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E047F1-F2ED-A445-15FC-0ECFDA33D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CAAD7-3095-6B6B-E7A7-1231EA661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992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E96AB-DE07-C1EE-F77B-A5FF063C9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B64D3-ECB6-2B11-10A8-12D7F5CFD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32E7D-4138-378C-3792-1EEC36751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AE5FF-C877-10E5-E0D9-F9CCA5B69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EECF0A-37BE-7C54-39C8-D31D04E5F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D2526-5634-B964-E99A-29BAE84E3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337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62B7B-24C0-449C-852C-79A62E4D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8A763C-1D45-A0BC-1481-601AB9A7E8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555371-DFD6-1CA9-F661-8283FB036C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F65707-3189-9606-5B57-1F5A7A3A7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B820F8-B42A-31C1-83ED-83AFBBAA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882C4-EA4E-E777-4565-E3DCC2DBB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462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8EAD37-B0A1-2B67-05C1-80A0CCD4D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D63AFB-FDED-60EE-E1A2-0045A84B29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A30D5-7B38-F5E3-C3B2-318700FBD9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B4DB3F-B7E0-4BED-A30A-12EAB19BFB0E}" type="datetimeFigureOut">
              <a:rPr lang="en-US" smtClean="0"/>
              <a:t>2/27/2025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41B80-78BD-6E7F-9B58-C55416C54A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B4297-0DF6-55CF-2016-16E2A3AB8B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CB3D3D-969C-4065-A77F-B82179E69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91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61867-001B-BB88-8BA8-80E34BAA0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Let us make a smart phone operated differential mobile robot</a:t>
            </a:r>
          </a:p>
        </p:txBody>
      </p:sp>
      <p:pic>
        <p:nvPicPr>
          <p:cNvPr id="5" name="Content Placeholder 4" descr="A small black robot with yellow wheels">
            <a:extLst>
              <a:ext uri="{FF2B5EF4-FFF2-40B4-BE49-F238E27FC236}">
                <a16:creationId xmlns:a16="http://schemas.microsoft.com/office/drawing/2014/main" id="{0A330AC6-A86B-C0B6-54B3-54B6547BAE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1501EBF-068A-A05B-051B-D83C22933A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00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30"/>
    </mc:Choice>
    <mc:Fallback xmlns="">
      <p:transition spd="slow" advTm="7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8A2D6-B0A8-8622-8E56-DB5D93E49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We will use the Dabble App. to teleoperate the mobile robot using Bluetooth connection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5" name="Content Placeholder 4" descr="A game controller with buttons and arrows&#10;&#10;AI-generated content may be incorrect.">
            <a:extLst>
              <a:ext uri="{FF2B5EF4-FFF2-40B4-BE49-F238E27FC236}">
                <a16:creationId xmlns:a16="http://schemas.microsoft.com/office/drawing/2014/main" id="{2429429C-7AE1-2826-C4D0-F8553E3AB7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3046994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059D9-B56F-3FB2-2B36-A89153E52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The chassis consists of circular plates, standoffs, right angled gearbox DC motors, 65 mm wheels and a swivel caster. </a:t>
            </a:r>
          </a:p>
        </p:txBody>
      </p:sp>
      <p:pic>
        <p:nvPicPr>
          <p:cNvPr id="5" name="Content Placeholder 4" descr="A black and yellow robot with wheels&#10;&#10;AI-generated content may be incorrect.">
            <a:extLst>
              <a:ext uri="{FF2B5EF4-FFF2-40B4-BE49-F238E27FC236}">
                <a16:creationId xmlns:a16="http://schemas.microsoft.com/office/drawing/2014/main" id="{5969A839-49B1-697D-AA69-BDD6A9306F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460905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3455E-4D0D-5F5F-59C6-5378C69A8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This is the Control System we will use</a:t>
            </a:r>
            <a:br>
              <a:rPr lang="en-US" sz="2400" dirty="0"/>
            </a:br>
            <a:r>
              <a:rPr lang="en-US" sz="2400" dirty="0"/>
              <a:t>MCU ESP32 with Bluetooth, Carrier Board &amp; Motor Driver</a:t>
            </a:r>
          </a:p>
        </p:txBody>
      </p:sp>
      <p:pic>
        <p:nvPicPr>
          <p:cNvPr id="5" name="Content Placeholder 4" descr="A group of electronic components&#10;&#10;AI-generated content may be incorrect.">
            <a:extLst>
              <a:ext uri="{FF2B5EF4-FFF2-40B4-BE49-F238E27FC236}">
                <a16:creationId xmlns:a16="http://schemas.microsoft.com/office/drawing/2014/main" id="{68B1BF14-BE27-A594-E6A9-BCDA295C5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534" y="1825625"/>
            <a:ext cx="7582931" cy="4351338"/>
          </a:xfrm>
        </p:spPr>
      </p:pic>
    </p:spTree>
    <p:extLst>
      <p:ext uri="{BB962C8B-B14F-4D97-AF65-F5344CB8AC3E}">
        <p14:creationId xmlns:p14="http://schemas.microsoft.com/office/powerpoint/2010/main" val="1377966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A5015-4A66-2A96-208B-2F3862CCE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Electrical Schematic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5A154E-D96F-1971-08C0-C1C73A5D5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4203" y="1690688"/>
            <a:ext cx="4775102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DA3006-D949-47C4-FF97-85B2267C74A7}"/>
              </a:ext>
            </a:extLst>
          </p:cNvPr>
          <p:cNvSpPr txBox="1"/>
          <p:nvPr/>
        </p:nvSpPr>
        <p:spPr>
          <a:xfrm>
            <a:off x="6482862" y="1946031"/>
            <a:ext cx="44547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will need 3 digital output pins of the ESP32 for each motor.</a:t>
            </a:r>
          </a:p>
          <a:p>
            <a:r>
              <a:rPr lang="en-US" dirty="0"/>
              <a:t>2 pins determine direction and one pin controls the speed of rotation of the motor</a:t>
            </a:r>
          </a:p>
          <a:p>
            <a:r>
              <a:rPr lang="en-US" dirty="0"/>
              <a:t>We power the motors and the ESP32 with 18650 Rechargeable Batteries</a:t>
            </a:r>
          </a:p>
        </p:txBody>
      </p:sp>
    </p:spTree>
    <p:extLst>
      <p:ext uri="{BB962C8B-B14F-4D97-AF65-F5344CB8AC3E}">
        <p14:creationId xmlns:p14="http://schemas.microsoft.com/office/powerpoint/2010/main" val="3801629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1E10DA2-179F-0394-FB07-650095FF14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5285" y="2048396"/>
            <a:ext cx="5401429" cy="3905795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44AE65-B4A9-19B3-4707-4972D8C068EE}"/>
              </a:ext>
            </a:extLst>
          </p:cNvPr>
          <p:cNvSpPr txBox="1"/>
          <p:nvPr/>
        </p:nvSpPr>
        <p:spPr>
          <a:xfrm>
            <a:off x="961292" y="351692"/>
            <a:ext cx="104218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will program the robot using </a:t>
            </a:r>
            <a:r>
              <a:rPr lang="en-US" dirty="0" err="1"/>
              <a:t>PictoBlox</a:t>
            </a:r>
            <a:r>
              <a:rPr lang="en-US" dirty="0"/>
              <a:t>.</a:t>
            </a:r>
          </a:p>
          <a:p>
            <a:r>
              <a:rPr lang="en-US" dirty="0"/>
              <a:t> </a:t>
            </a:r>
            <a:r>
              <a:rPr lang="en-US" dirty="0" err="1"/>
              <a:t>PictoBlox</a:t>
            </a:r>
            <a:r>
              <a:rPr lang="en-US" dirty="0"/>
              <a:t> is a graphical programming language.</a:t>
            </a:r>
          </a:p>
          <a:p>
            <a:r>
              <a:rPr lang="en-US" dirty="0"/>
              <a:t>Dabble is able to connect to the robot by identifying the Bluetooth  name.</a:t>
            </a:r>
          </a:p>
          <a:p>
            <a:r>
              <a:rPr lang="en-US" dirty="0"/>
              <a:t>We use conditional statements to make the robot move based on the button pressed in the smart phone</a:t>
            </a:r>
          </a:p>
          <a:p>
            <a:r>
              <a:rPr lang="en-US" dirty="0"/>
              <a:t>In this example Motor 1 is using pins 2 and 4 as direction pins and pin 5 as PWM pin.</a:t>
            </a:r>
          </a:p>
        </p:txBody>
      </p:sp>
    </p:spTree>
    <p:extLst>
      <p:ext uri="{BB962C8B-B14F-4D97-AF65-F5344CB8AC3E}">
        <p14:creationId xmlns:p14="http://schemas.microsoft.com/office/powerpoint/2010/main" val="3068917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6642F-0739-61B0-FC6F-456F31A94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PictoBlox</a:t>
            </a:r>
            <a:r>
              <a:rPr lang="en-US" sz="2400" dirty="0"/>
              <a:t> will automatically create Arduino code from the graphical code</a:t>
            </a:r>
            <a:br>
              <a:rPr lang="en-US" sz="2400" dirty="0"/>
            </a:br>
            <a:r>
              <a:rPr lang="en-US" sz="2400" dirty="0"/>
              <a:t>This feature will help you learn how to code from the Arduino IDE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7E68E9-491B-F3A2-0438-0784AF4234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0545" y="1825625"/>
            <a:ext cx="5190910" cy="4351338"/>
          </a:xfrm>
        </p:spPr>
      </p:pic>
    </p:spTree>
    <p:extLst>
      <p:ext uri="{BB962C8B-B14F-4D97-AF65-F5344CB8AC3E}">
        <p14:creationId xmlns:p14="http://schemas.microsoft.com/office/powerpoint/2010/main" val="3018187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18F77-BA4B-BCF8-2737-567095C1F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We are teleoperating the mobile robot using the Dabble App. on our smart phone.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00DFCD-A502-C383-401A-7B3107CA2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12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219</Words>
  <Application>Microsoft Office PowerPoint</Application>
  <PresentationFormat>Widescreen</PresentationFormat>
  <Paragraphs>15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Let us make a smart phone operated differential mobile robot</vt:lpstr>
      <vt:lpstr>We will use the Dabble App. to teleoperate the mobile robot using Bluetooth connection </vt:lpstr>
      <vt:lpstr>The chassis consists of circular plates, standoffs, right angled gearbox DC motors, 65 mm wheels and a swivel caster. </vt:lpstr>
      <vt:lpstr>This is the Control System we will use MCU ESP32 with Bluetooth, Carrier Board &amp; Motor Driver</vt:lpstr>
      <vt:lpstr>Electrical Schematic</vt:lpstr>
      <vt:lpstr>PowerPoint Presentation</vt:lpstr>
      <vt:lpstr>PictoBlox will automatically create Arduino code from the graphical code This feature will help you learn how to code from the Arduino IDE</vt:lpstr>
      <vt:lpstr>We are teleoperating the mobile robot using the Dabble App. on our smart phone.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christadoss</dc:creator>
  <cp:lastModifiedBy>daniel christadoss</cp:lastModifiedBy>
  <cp:revision>3</cp:revision>
  <dcterms:created xsi:type="dcterms:W3CDTF">2025-02-23T01:40:38Z</dcterms:created>
  <dcterms:modified xsi:type="dcterms:W3CDTF">2025-02-27T20:19:41Z</dcterms:modified>
</cp:coreProperties>
</file>

<file path=docProps/thumbnail.jpeg>
</file>